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5575" y="2455168"/>
            <a:ext cx="6800850" cy="1981944"/>
            <a:chOff x="2695575" y="2455168"/>
            <a:chExt cx="6800850" cy="19819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24212" y="2455168"/>
              <a:ext cx="574357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5575" y="3741787"/>
              <a:ext cx="6800850" cy="695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96069"/>
            <a:ext cx="10201275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51462" y="1772816"/>
            <a:ext cx="9813089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4020" y="3284985"/>
            <a:ext cx="10046555" cy="7298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4020" y="4338000"/>
            <a:ext cx="10046555" cy="603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4020" y="5055630"/>
            <a:ext cx="10046555" cy="603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34020" y="5889007"/>
            <a:ext cx="10046555" cy="603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53956"/>
            <a:ext cx="106489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675" y="3645024"/>
            <a:ext cx="44386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9858375" cy="16764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44126" y="2838450"/>
            <a:ext cx="8066363" cy="3739739"/>
            <a:chOff x="1244126" y="2838450"/>
            <a:chExt cx="8066363" cy="3739739"/>
          </a:xfrm>
        </p:grpSpPr>
        <p:grpSp>
          <p:nvGrpSpPr>
            <p:cNvPr id="5" name="组合 4"/>
            <p:cNvGrpSpPr/>
            <p:nvPr/>
          </p:nvGrpSpPr>
          <p:grpSpPr>
            <a:xfrm>
              <a:off x="1244126" y="2838450"/>
              <a:ext cx="8066363" cy="590550"/>
              <a:chOff x="1244126" y="2838450"/>
              <a:chExt cx="8066363" cy="5905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4126" y="2838450"/>
                <a:ext cx="5248275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72064" y="2838450"/>
                <a:ext cx="2638425" cy="5143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358550" y="3630510"/>
              <a:ext cx="5225072" cy="528864"/>
              <a:chOff x="1358550" y="3630510"/>
              <a:chExt cx="5225072" cy="528864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58550" y="3645024"/>
                <a:ext cx="2705100" cy="5143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11872" y="3630510"/>
                <a:ext cx="2571750" cy="4857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04443" y="4375398"/>
              <a:ext cx="4781550" cy="571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58550" y="5120864"/>
              <a:ext cx="6772275" cy="14573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81746" y="2827802"/>
            <a:ext cx="9766782" cy="55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81746" y="3649604"/>
            <a:ext cx="9766782" cy="55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81746" y="4367234"/>
            <a:ext cx="9766782" cy="55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81746" y="5084864"/>
            <a:ext cx="9766782" cy="55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81746" y="6033988"/>
            <a:ext cx="9766782" cy="55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59060"/>
            <a:ext cx="8943975" cy="621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1268760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204864"/>
            <a:ext cx="835292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479525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417075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134706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6021288"/>
            <a:ext cx="83529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615652"/>
            <a:ext cx="8162925" cy="598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1970" y="1452623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1970" y="2297575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1970" y="3212976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91970" y="4185250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91970" y="5064926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91970" y="5898304"/>
            <a:ext cx="698029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268760"/>
            <a:ext cx="10668000" cy="5219675"/>
            <a:chOff x="762000" y="1268760"/>
            <a:chExt cx="10668000" cy="52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268760"/>
              <a:ext cx="1066800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1950" y="3068960"/>
              <a:ext cx="3848100" cy="34194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340768"/>
            <a:ext cx="10153650" cy="5016624"/>
            <a:chOff x="1343472" y="923925"/>
            <a:chExt cx="10153650" cy="50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923925"/>
              <a:ext cx="1015365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645024"/>
              <a:ext cx="6029325" cy="22955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462366" y="4085130"/>
            <a:ext cx="7441945" cy="2488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836712"/>
            <a:ext cx="8592691" cy="5648325"/>
            <a:chOff x="1055440" y="1257707"/>
            <a:chExt cx="8592691" cy="5648325"/>
          </a:xfrm>
        </p:grpSpPr>
        <p:grpSp>
          <p:nvGrpSpPr>
            <p:cNvPr id="6" name="组合 5"/>
            <p:cNvGrpSpPr/>
            <p:nvPr/>
          </p:nvGrpSpPr>
          <p:grpSpPr>
            <a:xfrm>
              <a:off x="1199456" y="1257707"/>
              <a:ext cx="8448675" cy="1085850"/>
              <a:chOff x="1199456" y="1257707"/>
              <a:chExt cx="8448675" cy="10858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12776"/>
                <a:ext cx="5800725" cy="923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00181" y="1257707"/>
                <a:ext cx="2647950" cy="10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343557"/>
              <a:ext cx="4152900" cy="45624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176894" y="1915706"/>
            <a:ext cx="68633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76894" y="2749083"/>
            <a:ext cx="68633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76894" y="3554414"/>
            <a:ext cx="6863321" cy="13867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76894" y="4959848"/>
            <a:ext cx="68633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76894" y="5781651"/>
            <a:ext cx="6863321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686050"/>
            <a:ext cx="100393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40346"/>
            <a:ext cx="106108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290" y="3414112"/>
            <a:ext cx="2469419" cy="331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5744" y="847328"/>
            <a:ext cx="10058400" cy="2505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3530302"/>
            <a:ext cx="6048375" cy="306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3530302"/>
            <a:ext cx="78488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328955"/>
            <a:ext cx="78488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208631"/>
            <a:ext cx="78488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6021288"/>
            <a:ext cx="7848872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09687"/>
            <a:ext cx="62007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132856"/>
            <a:ext cx="9001000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4496" y="4836029"/>
            <a:ext cx="744584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10072" y="1628800"/>
            <a:ext cx="8239125" cy="4048100"/>
            <a:chOff x="1610072" y="1340768"/>
            <a:chExt cx="8239125" cy="4048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072" y="3140968"/>
              <a:ext cx="8239125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0072" y="1340768"/>
              <a:ext cx="6934200" cy="1485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10072" y="2474424"/>
            <a:ext cx="85183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10072" y="3504571"/>
            <a:ext cx="85183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10072" y="4293096"/>
            <a:ext cx="85183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10072" y="5091749"/>
            <a:ext cx="851837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